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FC5D-22F4-4A0B-AB7B-07525397C2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B0B1F1-5579-442F-AB68-2AA23083F9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5A3109-96B7-4FF3-A575-1AE3A6EF166F}"/>
              </a:ext>
            </a:extLst>
          </p:cNvPr>
          <p:cNvSpPr>
            <a:spLocks noGrp="1"/>
          </p:cNvSpPr>
          <p:nvPr>
            <p:ph type="dt" sz="half" idx="10"/>
          </p:nvPr>
        </p:nvSpPr>
        <p:spPr/>
        <p:txBody>
          <a:bodyPr/>
          <a:lstStyle/>
          <a:p>
            <a:fld id="{28B8A78B-E3CE-46F6-A042-715B3C829392}" type="datetimeFigureOut">
              <a:rPr lang="en-US" smtClean="0"/>
              <a:t>6/24/2017</a:t>
            </a:fld>
            <a:endParaRPr lang="en-US"/>
          </a:p>
        </p:txBody>
      </p:sp>
      <p:sp>
        <p:nvSpPr>
          <p:cNvPr id="5" name="Footer Placeholder 4">
            <a:extLst>
              <a:ext uri="{FF2B5EF4-FFF2-40B4-BE49-F238E27FC236}">
                <a16:creationId xmlns:a16="http://schemas.microsoft.com/office/drawing/2014/main" id="{105F7F80-66B1-412C-B348-62DD39445A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6447BC-BF92-4FE0-8850-C5870A5961FF}"/>
              </a:ext>
            </a:extLst>
          </p:cNvPr>
          <p:cNvSpPr>
            <a:spLocks noGrp="1"/>
          </p:cNvSpPr>
          <p:nvPr>
            <p:ph type="sldNum" sz="quarter" idx="12"/>
          </p:nvPr>
        </p:nvSpPr>
        <p:spPr/>
        <p:txBody>
          <a:bodyPr/>
          <a:lstStyle/>
          <a:p>
            <a:fld id="{F5F8FA85-DF5C-4F30-8C7D-283B8E9596CA}" type="slidenum">
              <a:rPr lang="en-US" smtClean="0"/>
              <a:t>‹#›</a:t>
            </a:fld>
            <a:endParaRPr lang="en-US"/>
          </a:p>
        </p:txBody>
      </p:sp>
    </p:spTree>
    <p:extLst>
      <p:ext uri="{BB962C8B-B14F-4D97-AF65-F5344CB8AC3E}">
        <p14:creationId xmlns:p14="http://schemas.microsoft.com/office/powerpoint/2010/main" val="2307534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AFD44-D851-4444-8B96-082F45E0EF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DBC4E7-5C82-4ED4-A5E5-4E6C424909B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E00A3F-931B-4216-B2B3-B053DF9D1DFC}"/>
              </a:ext>
            </a:extLst>
          </p:cNvPr>
          <p:cNvSpPr>
            <a:spLocks noGrp="1"/>
          </p:cNvSpPr>
          <p:nvPr>
            <p:ph type="dt" sz="half" idx="10"/>
          </p:nvPr>
        </p:nvSpPr>
        <p:spPr/>
        <p:txBody>
          <a:bodyPr/>
          <a:lstStyle/>
          <a:p>
            <a:fld id="{28B8A78B-E3CE-46F6-A042-715B3C829392}" type="datetimeFigureOut">
              <a:rPr lang="en-US" smtClean="0"/>
              <a:t>6/24/2017</a:t>
            </a:fld>
            <a:endParaRPr lang="en-US"/>
          </a:p>
        </p:txBody>
      </p:sp>
      <p:sp>
        <p:nvSpPr>
          <p:cNvPr id="5" name="Footer Placeholder 4">
            <a:extLst>
              <a:ext uri="{FF2B5EF4-FFF2-40B4-BE49-F238E27FC236}">
                <a16:creationId xmlns:a16="http://schemas.microsoft.com/office/drawing/2014/main" id="{5B76ED04-9CA9-4798-942F-238D0F4274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AD7710-FDE4-48FD-9C8B-1A1C5AD33B42}"/>
              </a:ext>
            </a:extLst>
          </p:cNvPr>
          <p:cNvSpPr>
            <a:spLocks noGrp="1"/>
          </p:cNvSpPr>
          <p:nvPr>
            <p:ph type="sldNum" sz="quarter" idx="12"/>
          </p:nvPr>
        </p:nvSpPr>
        <p:spPr/>
        <p:txBody>
          <a:bodyPr/>
          <a:lstStyle/>
          <a:p>
            <a:fld id="{F5F8FA85-DF5C-4F30-8C7D-283B8E9596CA}" type="slidenum">
              <a:rPr lang="en-US" smtClean="0"/>
              <a:t>‹#›</a:t>
            </a:fld>
            <a:endParaRPr lang="en-US"/>
          </a:p>
        </p:txBody>
      </p:sp>
    </p:spTree>
    <p:extLst>
      <p:ext uri="{BB962C8B-B14F-4D97-AF65-F5344CB8AC3E}">
        <p14:creationId xmlns:p14="http://schemas.microsoft.com/office/powerpoint/2010/main" val="620807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25D61C-8256-4E9A-B9B1-D9BE24F22C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967FED-768D-4B40-90C7-FBB875FF7D6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753FD1-0091-45BE-A4A1-298BF52611AB}"/>
              </a:ext>
            </a:extLst>
          </p:cNvPr>
          <p:cNvSpPr>
            <a:spLocks noGrp="1"/>
          </p:cNvSpPr>
          <p:nvPr>
            <p:ph type="dt" sz="half" idx="10"/>
          </p:nvPr>
        </p:nvSpPr>
        <p:spPr/>
        <p:txBody>
          <a:bodyPr/>
          <a:lstStyle/>
          <a:p>
            <a:fld id="{28B8A78B-E3CE-46F6-A042-715B3C829392}" type="datetimeFigureOut">
              <a:rPr lang="en-US" smtClean="0"/>
              <a:t>6/24/2017</a:t>
            </a:fld>
            <a:endParaRPr lang="en-US"/>
          </a:p>
        </p:txBody>
      </p:sp>
      <p:sp>
        <p:nvSpPr>
          <p:cNvPr id="5" name="Footer Placeholder 4">
            <a:extLst>
              <a:ext uri="{FF2B5EF4-FFF2-40B4-BE49-F238E27FC236}">
                <a16:creationId xmlns:a16="http://schemas.microsoft.com/office/drawing/2014/main" id="{87DE964F-569B-45B4-8AF0-F8073FD2D1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442388-38BB-4505-9773-ABC707DCF269}"/>
              </a:ext>
            </a:extLst>
          </p:cNvPr>
          <p:cNvSpPr>
            <a:spLocks noGrp="1"/>
          </p:cNvSpPr>
          <p:nvPr>
            <p:ph type="sldNum" sz="quarter" idx="12"/>
          </p:nvPr>
        </p:nvSpPr>
        <p:spPr/>
        <p:txBody>
          <a:bodyPr/>
          <a:lstStyle/>
          <a:p>
            <a:fld id="{F5F8FA85-DF5C-4F30-8C7D-283B8E9596CA}" type="slidenum">
              <a:rPr lang="en-US" smtClean="0"/>
              <a:t>‹#›</a:t>
            </a:fld>
            <a:endParaRPr lang="en-US"/>
          </a:p>
        </p:txBody>
      </p:sp>
    </p:spTree>
    <p:extLst>
      <p:ext uri="{BB962C8B-B14F-4D97-AF65-F5344CB8AC3E}">
        <p14:creationId xmlns:p14="http://schemas.microsoft.com/office/powerpoint/2010/main" val="2933924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1CD81-6CC3-48F8-9D93-83088631F0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EF99D7-2D67-4FA2-AA0B-BAA2B612624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53E324-9AB6-4DB5-A7A6-3EF204AB6875}"/>
              </a:ext>
            </a:extLst>
          </p:cNvPr>
          <p:cNvSpPr>
            <a:spLocks noGrp="1"/>
          </p:cNvSpPr>
          <p:nvPr>
            <p:ph type="dt" sz="half" idx="10"/>
          </p:nvPr>
        </p:nvSpPr>
        <p:spPr/>
        <p:txBody>
          <a:bodyPr/>
          <a:lstStyle/>
          <a:p>
            <a:fld id="{28B8A78B-E3CE-46F6-A042-715B3C829392}" type="datetimeFigureOut">
              <a:rPr lang="en-US" smtClean="0"/>
              <a:t>6/24/2017</a:t>
            </a:fld>
            <a:endParaRPr lang="en-US"/>
          </a:p>
        </p:txBody>
      </p:sp>
      <p:sp>
        <p:nvSpPr>
          <p:cNvPr id="5" name="Footer Placeholder 4">
            <a:extLst>
              <a:ext uri="{FF2B5EF4-FFF2-40B4-BE49-F238E27FC236}">
                <a16:creationId xmlns:a16="http://schemas.microsoft.com/office/drawing/2014/main" id="{A4C3A323-24C5-4146-B8EB-E7AB8F2986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4D93A-D9E4-44BE-8CAB-1267B484B260}"/>
              </a:ext>
            </a:extLst>
          </p:cNvPr>
          <p:cNvSpPr>
            <a:spLocks noGrp="1"/>
          </p:cNvSpPr>
          <p:nvPr>
            <p:ph type="sldNum" sz="quarter" idx="12"/>
          </p:nvPr>
        </p:nvSpPr>
        <p:spPr/>
        <p:txBody>
          <a:bodyPr/>
          <a:lstStyle/>
          <a:p>
            <a:fld id="{F5F8FA85-DF5C-4F30-8C7D-283B8E9596CA}" type="slidenum">
              <a:rPr lang="en-US" smtClean="0"/>
              <a:t>‹#›</a:t>
            </a:fld>
            <a:endParaRPr lang="en-US"/>
          </a:p>
        </p:txBody>
      </p:sp>
    </p:spTree>
    <p:extLst>
      <p:ext uri="{BB962C8B-B14F-4D97-AF65-F5344CB8AC3E}">
        <p14:creationId xmlns:p14="http://schemas.microsoft.com/office/powerpoint/2010/main" val="1153600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C424-816B-4EA3-9C15-EC15AB8B0C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B0ADED-9B95-47D4-954A-C12B57AFC8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EC5C732-46C9-475B-ADF7-A2677E061798}"/>
              </a:ext>
            </a:extLst>
          </p:cNvPr>
          <p:cNvSpPr>
            <a:spLocks noGrp="1"/>
          </p:cNvSpPr>
          <p:nvPr>
            <p:ph type="dt" sz="half" idx="10"/>
          </p:nvPr>
        </p:nvSpPr>
        <p:spPr/>
        <p:txBody>
          <a:bodyPr/>
          <a:lstStyle/>
          <a:p>
            <a:fld id="{28B8A78B-E3CE-46F6-A042-715B3C829392}" type="datetimeFigureOut">
              <a:rPr lang="en-US" smtClean="0"/>
              <a:t>6/24/2017</a:t>
            </a:fld>
            <a:endParaRPr lang="en-US"/>
          </a:p>
        </p:txBody>
      </p:sp>
      <p:sp>
        <p:nvSpPr>
          <p:cNvPr id="5" name="Footer Placeholder 4">
            <a:extLst>
              <a:ext uri="{FF2B5EF4-FFF2-40B4-BE49-F238E27FC236}">
                <a16:creationId xmlns:a16="http://schemas.microsoft.com/office/drawing/2014/main" id="{4E71E814-4CC3-406A-AF98-483DDAD805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48F9E8-2115-4718-8438-4FA2863B9AEA}"/>
              </a:ext>
            </a:extLst>
          </p:cNvPr>
          <p:cNvSpPr>
            <a:spLocks noGrp="1"/>
          </p:cNvSpPr>
          <p:nvPr>
            <p:ph type="sldNum" sz="quarter" idx="12"/>
          </p:nvPr>
        </p:nvSpPr>
        <p:spPr/>
        <p:txBody>
          <a:bodyPr/>
          <a:lstStyle/>
          <a:p>
            <a:fld id="{F5F8FA85-DF5C-4F30-8C7D-283B8E9596CA}" type="slidenum">
              <a:rPr lang="en-US" smtClean="0"/>
              <a:t>‹#›</a:t>
            </a:fld>
            <a:endParaRPr lang="en-US"/>
          </a:p>
        </p:txBody>
      </p:sp>
    </p:spTree>
    <p:extLst>
      <p:ext uri="{BB962C8B-B14F-4D97-AF65-F5344CB8AC3E}">
        <p14:creationId xmlns:p14="http://schemas.microsoft.com/office/powerpoint/2010/main" val="1644272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F98BF-0BDC-4F40-8153-40C7B2E8A0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5D670F-6DBC-47DC-8B2A-C79616B5180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808197-BD75-4891-BF02-9C47C051F95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2AF598-3222-4310-A57D-B6CCD7AB5716}"/>
              </a:ext>
            </a:extLst>
          </p:cNvPr>
          <p:cNvSpPr>
            <a:spLocks noGrp="1"/>
          </p:cNvSpPr>
          <p:nvPr>
            <p:ph type="dt" sz="half" idx="10"/>
          </p:nvPr>
        </p:nvSpPr>
        <p:spPr/>
        <p:txBody>
          <a:bodyPr/>
          <a:lstStyle/>
          <a:p>
            <a:fld id="{28B8A78B-E3CE-46F6-A042-715B3C829392}" type="datetimeFigureOut">
              <a:rPr lang="en-US" smtClean="0"/>
              <a:t>6/24/2017</a:t>
            </a:fld>
            <a:endParaRPr lang="en-US"/>
          </a:p>
        </p:txBody>
      </p:sp>
      <p:sp>
        <p:nvSpPr>
          <p:cNvPr id="6" name="Footer Placeholder 5">
            <a:extLst>
              <a:ext uri="{FF2B5EF4-FFF2-40B4-BE49-F238E27FC236}">
                <a16:creationId xmlns:a16="http://schemas.microsoft.com/office/drawing/2014/main" id="{8A104077-F51B-4E6E-911E-8756767D14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E00C6C-7C41-4981-8F99-AB590ABF22F5}"/>
              </a:ext>
            </a:extLst>
          </p:cNvPr>
          <p:cNvSpPr>
            <a:spLocks noGrp="1"/>
          </p:cNvSpPr>
          <p:nvPr>
            <p:ph type="sldNum" sz="quarter" idx="12"/>
          </p:nvPr>
        </p:nvSpPr>
        <p:spPr/>
        <p:txBody>
          <a:bodyPr/>
          <a:lstStyle/>
          <a:p>
            <a:fld id="{F5F8FA85-DF5C-4F30-8C7D-283B8E9596CA}" type="slidenum">
              <a:rPr lang="en-US" smtClean="0"/>
              <a:t>‹#›</a:t>
            </a:fld>
            <a:endParaRPr lang="en-US"/>
          </a:p>
        </p:txBody>
      </p:sp>
    </p:spTree>
    <p:extLst>
      <p:ext uri="{BB962C8B-B14F-4D97-AF65-F5344CB8AC3E}">
        <p14:creationId xmlns:p14="http://schemas.microsoft.com/office/powerpoint/2010/main" val="191292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52E96-1CCF-4341-B022-BBFDBBE497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29280D-D3CF-4954-A8A6-3448A772BE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A20BB42-09BD-4A26-ACF6-81B0C860A89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90FE1F-652F-4816-93A9-BEB8016382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D11DEBE-F1DB-4DBD-9894-647A630FF47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E565C0-1BA1-42D7-83F5-13BB7C480C68}"/>
              </a:ext>
            </a:extLst>
          </p:cNvPr>
          <p:cNvSpPr>
            <a:spLocks noGrp="1"/>
          </p:cNvSpPr>
          <p:nvPr>
            <p:ph type="dt" sz="half" idx="10"/>
          </p:nvPr>
        </p:nvSpPr>
        <p:spPr/>
        <p:txBody>
          <a:bodyPr/>
          <a:lstStyle/>
          <a:p>
            <a:fld id="{28B8A78B-E3CE-46F6-A042-715B3C829392}" type="datetimeFigureOut">
              <a:rPr lang="en-US" smtClean="0"/>
              <a:t>6/24/2017</a:t>
            </a:fld>
            <a:endParaRPr lang="en-US"/>
          </a:p>
        </p:txBody>
      </p:sp>
      <p:sp>
        <p:nvSpPr>
          <p:cNvPr id="8" name="Footer Placeholder 7">
            <a:extLst>
              <a:ext uri="{FF2B5EF4-FFF2-40B4-BE49-F238E27FC236}">
                <a16:creationId xmlns:a16="http://schemas.microsoft.com/office/drawing/2014/main" id="{08F5E8FF-4748-4BDB-BC05-C9692CC8E2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23D5050-72CE-4B80-9B01-5271D04ACC8E}"/>
              </a:ext>
            </a:extLst>
          </p:cNvPr>
          <p:cNvSpPr>
            <a:spLocks noGrp="1"/>
          </p:cNvSpPr>
          <p:nvPr>
            <p:ph type="sldNum" sz="quarter" idx="12"/>
          </p:nvPr>
        </p:nvSpPr>
        <p:spPr/>
        <p:txBody>
          <a:bodyPr/>
          <a:lstStyle/>
          <a:p>
            <a:fld id="{F5F8FA85-DF5C-4F30-8C7D-283B8E9596CA}" type="slidenum">
              <a:rPr lang="en-US" smtClean="0"/>
              <a:t>‹#›</a:t>
            </a:fld>
            <a:endParaRPr lang="en-US"/>
          </a:p>
        </p:txBody>
      </p:sp>
    </p:spTree>
    <p:extLst>
      <p:ext uri="{BB962C8B-B14F-4D97-AF65-F5344CB8AC3E}">
        <p14:creationId xmlns:p14="http://schemas.microsoft.com/office/powerpoint/2010/main" val="1114840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28A75-9613-4FB2-BA0D-762F6697F1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0F6259-BA73-4207-9274-FEC0AFA85F71}"/>
              </a:ext>
            </a:extLst>
          </p:cNvPr>
          <p:cNvSpPr>
            <a:spLocks noGrp="1"/>
          </p:cNvSpPr>
          <p:nvPr>
            <p:ph type="dt" sz="half" idx="10"/>
          </p:nvPr>
        </p:nvSpPr>
        <p:spPr/>
        <p:txBody>
          <a:bodyPr/>
          <a:lstStyle/>
          <a:p>
            <a:fld id="{28B8A78B-E3CE-46F6-A042-715B3C829392}" type="datetimeFigureOut">
              <a:rPr lang="en-US" smtClean="0"/>
              <a:t>6/24/2017</a:t>
            </a:fld>
            <a:endParaRPr lang="en-US"/>
          </a:p>
        </p:txBody>
      </p:sp>
      <p:sp>
        <p:nvSpPr>
          <p:cNvPr id="4" name="Footer Placeholder 3">
            <a:extLst>
              <a:ext uri="{FF2B5EF4-FFF2-40B4-BE49-F238E27FC236}">
                <a16:creationId xmlns:a16="http://schemas.microsoft.com/office/drawing/2014/main" id="{BD97F99B-D25F-4E08-9446-AD01B78B91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591C40-3D30-4397-8A2B-437BE405F853}"/>
              </a:ext>
            </a:extLst>
          </p:cNvPr>
          <p:cNvSpPr>
            <a:spLocks noGrp="1"/>
          </p:cNvSpPr>
          <p:nvPr>
            <p:ph type="sldNum" sz="quarter" idx="12"/>
          </p:nvPr>
        </p:nvSpPr>
        <p:spPr/>
        <p:txBody>
          <a:bodyPr/>
          <a:lstStyle/>
          <a:p>
            <a:fld id="{F5F8FA85-DF5C-4F30-8C7D-283B8E9596CA}" type="slidenum">
              <a:rPr lang="en-US" smtClean="0"/>
              <a:t>‹#›</a:t>
            </a:fld>
            <a:endParaRPr lang="en-US"/>
          </a:p>
        </p:txBody>
      </p:sp>
    </p:spTree>
    <p:extLst>
      <p:ext uri="{BB962C8B-B14F-4D97-AF65-F5344CB8AC3E}">
        <p14:creationId xmlns:p14="http://schemas.microsoft.com/office/powerpoint/2010/main" val="2158829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D5473C-EDDD-4898-B722-C308A84BA718}"/>
              </a:ext>
            </a:extLst>
          </p:cNvPr>
          <p:cNvSpPr>
            <a:spLocks noGrp="1"/>
          </p:cNvSpPr>
          <p:nvPr>
            <p:ph type="dt" sz="half" idx="10"/>
          </p:nvPr>
        </p:nvSpPr>
        <p:spPr/>
        <p:txBody>
          <a:bodyPr/>
          <a:lstStyle/>
          <a:p>
            <a:fld id="{28B8A78B-E3CE-46F6-A042-715B3C829392}" type="datetimeFigureOut">
              <a:rPr lang="en-US" smtClean="0"/>
              <a:t>6/24/2017</a:t>
            </a:fld>
            <a:endParaRPr lang="en-US"/>
          </a:p>
        </p:txBody>
      </p:sp>
      <p:sp>
        <p:nvSpPr>
          <p:cNvPr id="3" name="Footer Placeholder 2">
            <a:extLst>
              <a:ext uri="{FF2B5EF4-FFF2-40B4-BE49-F238E27FC236}">
                <a16:creationId xmlns:a16="http://schemas.microsoft.com/office/drawing/2014/main" id="{B380BEC1-3013-41A6-AB97-D8D9EBC3AC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338AA3-1752-4C74-9B91-892FD278C008}"/>
              </a:ext>
            </a:extLst>
          </p:cNvPr>
          <p:cNvSpPr>
            <a:spLocks noGrp="1"/>
          </p:cNvSpPr>
          <p:nvPr>
            <p:ph type="sldNum" sz="quarter" idx="12"/>
          </p:nvPr>
        </p:nvSpPr>
        <p:spPr/>
        <p:txBody>
          <a:bodyPr/>
          <a:lstStyle/>
          <a:p>
            <a:fld id="{F5F8FA85-DF5C-4F30-8C7D-283B8E9596CA}" type="slidenum">
              <a:rPr lang="en-US" smtClean="0"/>
              <a:t>‹#›</a:t>
            </a:fld>
            <a:endParaRPr lang="en-US"/>
          </a:p>
        </p:txBody>
      </p:sp>
    </p:spTree>
    <p:extLst>
      <p:ext uri="{BB962C8B-B14F-4D97-AF65-F5344CB8AC3E}">
        <p14:creationId xmlns:p14="http://schemas.microsoft.com/office/powerpoint/2010/main" val="2217915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83C68-8C5E-46FD-840E-87295F93BE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8334D1-8423-49A9-A604-1440FB0AA1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AC74522-F1BF-4166-A114-BAE1162596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B49BD1A-F5A7-475E-9FA5-D00760D20405}"/>
              </a:ext>
            </a:extLst>
          </p:cNvPr>
          <p:cNvSpPr>
            <a:spLocks noGrp="1"/>
          </p:cNvSpPr>
          <p:nvPr>
            <p:ph type="dt" sz="half" idx="10"/>
          </p:nvPr>
        </p:nvSpPr>
        <p:spPr/>
        <p:txBody>
          <a:bodyPr/>
          <a:lstStyle/>
          <a:p>
            <a:fld id="{28B8A78B-E3CE-46F6-A042-715B3C829392}" type="datetimeFigureOut">
              <a:rPr lang="en-US" smtClean="0"/>
              <a:t>6/24/2017</a:t>
            </a:fld>
            <a:endParaRPr lang="en-US"/>
          </a:p>
        </p:txBody>
      </p:sp>
      <p:sp>
        <p:nvSpPr>
          <p:cNvPr id="6" name="Footer Placeholder 5">
            <a:extLst>
              <a:ext uri="{FF2B5EF4-FFF2-40B4-BE49-F238E27FC236}">
                <a16:creationId xmlns:a16="http://schemas.microsoft.com/office/drawing/2014/main" id="{B5F15A1B-C62D-4843-8FA0-F0B489ED14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CF6FC9-1614-417B-96BB-BE31FBE87A67}"/>
              </a:ext>
            </a:extLst>
          </p:cNvPr>
          <p:cNvSpPr>
            <a:spLocks noGrp="1"/>
          </p:cNvSpPr>
          <p:nvPr>
            <p:ph type="sldNum" sz="quarter" idx="12"/>
          </p:nvPr>
        </p:nvSpPr>
        <p:spPr/>
        <p:txBody>
          <a:bodyPr/>
          <a:lstStyle/>
          <a:p>
            <a:fld id="{F5F8FA85-DF5C-4F30-8C7D-283B8E9596CA}" type="slidenum">
              <a:rPr lang="en-US" smtClean="0"/>
              <a:t>‹#›</a:t>
            </a:fld>
            <a:endParaRPr lang="en-US"/>
          </a:p>
        </p:txBody>
      </p:sp>
    </p:spTree>
    <p:extLst>
      <p:ext uri="{BB962C8B-B14F-4D97-AF65-F5344CB8AC3E}">
        <p14:creationId xmlns:p14="http://schemas.microsoft.com/office/powerpoint/2010/main" val="3691080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7413F-8399-4E3B-B8AA-353F0D2D7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26209D-DA5A-4997-AD7C-F1C2B0D95E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DB6C5C-6AD0-4EEB-A13E-773EDFDD28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FF22087-32EA-4623-9367-C43E2237E9B1}"/>
              </a:ext>
            </a:extLst>
          </p:cNvPr>
          <p:cNvSpPr>
            <a:spLocks noGrp="1"/>
          </p:cNvSpPr>
          <p:nvPr>
            <p:ph type="dt" sz="half" idx="10"/>
          </p:nvPr>
        </p:nvSpPr>
        <p:spPr/>
        <p:txBody>
          <a:bodyPr/>
          <a:lstStyle/>
          <a:p>
            <a:fld id="{28B8A78B-E3CE-46F6-A042-715B3C829392}" type="datetimeFigureOut">
              <a:rPr lang="en-US" smtClean="0"/>
              <a:t>6/24/2017</a:t>
            </a:fld>
            <a:endParaRPr lang="en-US"/>
          </a:p>
        </p:txBody>
      </p:sp>
      <p:sp>
        <p:nvSpPr>
          <p:cNvPr id="6" name="Footer Placeholder 5">
            <a:extLst>
              <a:ext uri="{FF2B5EF4-FFF2-40B4-BE49-F238E27FC236}">
                <a16:creationId xmlns:a16="http://schemas.microsoft.com/office/drawing/2014/main" id="{2A3CEE6F-0045-4B90-9A1E-2E52BAE826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46A32E-BD1E-40B2-A9EC-FACD97125FAB}"/>
              </a:ext>
            </a:extLst>
          </p:cNvPr>
          <p:cNvSpPr>
            <a:spLocks noGrp="1"/>
          </p:cNvSpPr>
          <p:nvPr>
            <p:ph type="sldNum" sz="quarter" idx="12"/>
          </p:nvPr>
        </p:nvSpPr>
        <p:spPr/>
        <p:txBody>
          <a:bodyPr/>
          <a:lstStyle/>
          <a:p>
            <a:fld id="{F5F8FA85-DF5C-4F30-8C7D-283B8E9596CA}" type="slidenum">
              <a:rPr lang="en-US" smtClean="0"/>
              <a:t>‹#›</a:t>
            </a:fld>
            <a:endParaRPr lang="en-US"/>
          </a:p>
        </p:txBody>
      </p:sp>
    </p:spTree>
    <p:extLst>
      <p:ext uri="{BB962C8B-B14F-4D97-AF65-F5344CB8AC3E}">
        <p14:creationId xmlns:p14="http://schemas.microsoft.com/office/powerpoint/2010/main" val="3764762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3DF09D-33F6-4BF8-9448-8D47356AC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EB5C49-7024-461A-8510-BF22AD3D2D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4872C5-5F19-4D36-A8E3-7071382223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B8A78B-E3CE-46F6-A042-715B3C829392}" type="datetimeFigureOut">
              <a:rPr lang="en-US" smtClean="0"/>
              <a:t>6/24/2017</a:t>
            </a:fld>
            <a:endParaRPr lang="en-US"/>
          </a:p>
        </p:txBody>
      </p:sp>
      <p:sp>
        <p:nvSpPr>
          <p:cNvPr id="5" name="Footer Placeholder 4">
            <a:extLst>
              <a:ext uri="{FF2B5EF4-FFF2-40B4-BE49-F238E27FC236}">
                <a16:creationId xmlns:a16="http://schemas.microsoft.com/office/drawing/2014/main" id="{10066DAB-DABA-4E27-BE58-5C8DEE20D2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9FF40B-64FC-4291-A49E-EE601566D0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F8FA85-DF5C-4F30-8C7D-283B8E9596CA}" type="slidenum">
              <a:rPr lang="en-US" smtClean="0"/>
              <a:t>‹#›</a:t>
            </a:fld>
            <a:endParaRPr lang="en-US"/>
          </a:p>
        </p:txBody>
      </p:sp>
    </p:spTree>
    <p:extLst>
      <p:ext uri="{BB962C8B-B14F-4D97-AF65-F5344CB8AC3E}">
        <p14:creationId xmlns:p14="http://schemas.microsoft.com/office/powerpoint/2010/main" val="3073025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9F5D7-8614-443E-BC00-DE3399FFC83C}"/>
              </a:ext>
            </a:extLst>
          </p:cNvPr>
          <p:cNvSpPr>
            <a:spLocks noGrp="1"/>
          </p:cNvSpPr>
          <p:nvPr>
            <p:ph type="ctrTitle"/>
          </p:nvPr>
        </p:nvSpPr>
        <p:spPr>
          <a:xfrm>
            <a:off x="1524000" y="1122363"/>
            <a:ext cx="9144000" cy="2387600"/>
          </a:xfrm>
        </p:spPr>
        <p:txBody>
          <a:bodyPr/>
          <a:lstStyle/>
          <a:p>
            <a:endParaRPr lang="en-US"/>
          </a:p>
        </p:txBody>
      </p:sp>
      <p:sp>
        <p:nvSpPr>
          <p:cNvPr id="3" name="Subtitle 2">
            <a:extLst>
              <a:ext uri="{FF2B5EF4-FFF2-40B4-BE49-F238E27FC236}">
                <a16:creationId xmlns:a16="http://schemas.microsoft.com/office/drawing/2014/main" id="{07BC53A3-732E-4401-B728-5019A8C5FEBC}"/>
              </a:ext>
            </a:extLst>
          </p:cNvPr>
          <p:cNvSpPr>
            <a:spLocks noGrp="1"/>
          </p:cNvSpPr>
          <p:nvPr>
            <p:ph type="subTitle" idx="1"/>
          </p:nvPr>
        </p:nvSpPr>
        <p:spPr>
          <a:xfrm>
            <a:off x="1524000" y="3602038"/>
            <a:ext cx="9144000" cy="1655762"/>
          </a:xfrm>
        </p:spPr>
        <p:txBody>
          <a:bodyPr/>
          <a:lstStyle/>
          <a:p>
            <a:endParaRPr lang="en-US"/>
          </a:p>
        </p:txBody>
      </p:sp>
      <p:pic>
        <p:nvPicPr>
          <p:cNvPr id="1026" name="Picture 2" descr="Related image">
            <a:extLst>
              <a:ext uri="{FF2B5EF4-FFF2-40B4-BE49-F238E27FC236}">
                <a16:creationId xmlns:a16="http://schemas.microsoft.com/office/drawing/2014/main" id="{31076E64-EF0F-4644-A68D-12FA5E7334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560" y="142240"/>
            <a:ext cx="11836400" cy="658368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B9E3770-2E51-4214-ACBE-2C55CBFDEC48}"/>
              </a:ext>
            </a:extLst>
          </p:cNvPr>
          <p:cNvSpPr txBox="1"/>
          <p:nvPr/>
        </p:nvSpPr>
        <p:spPr>
          <a:xfrm flipH="1">
            <a:off x="2081908" y="2974050"/>
            <a:ext cx="3800417" cy="707886"/>
          </a:xfrm>
          <a:prstGeom prst="rect">
            <a:avLst/>
          </a:prstGeom>
          <a:noFill/>
        </p:spPr>
        <p:txBody>
          <a:bodyPr wrap="square" rtlCol="0">
            <a:spAutoFit/>
          </a:bodyPr>
          <a:lstStyle/>
          <a:p>
            <a:r>
              <a:rPr lang="en-US" sz="4000" b="1" dirty="0">
                <a:solidFill>
                  <a:schemeClr val="accent1">
                    <a:lumMod val="20000"/>
                    <a:lumOff val="80000"/>
                  </a:schemeClr>
                </a:solidFill>
              </a:rPr>
              <a:t>Mark 1:21-35</a:t>
            </a:r>
          </a:p>
        </p:txBody>
      </p:sp>
    </p:spTree>
    <p:extLst>
      <p:ext uri="{BB962C8B-B14F-4D97-AF65-F5344CB8AC3E}">
        <p14:creationId xmlns:p14="http://schemas.microsoft.com/office/powerpoint/2010/main" val="3079646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7BC53A3-732E-4401-B728-5019A8C5FEBC}"/>
              </a:ext>
            </a:extLst>
          </p:cNvPr>
          <p:cNvSpPr>
            <a:spLocks noGrp="1"/>
          </p:cNvSpPr>
          <p:nvPr>
            <p:ph type="subTitle" idx="1"/>
          </p:nvPr>
        </p:nvSpPr>
        <p:spPr>
          <a:xfrm>
            <a:off x="188536" y="1744294"/>
            <a:ext cx="11811786" cy="4774676"/>
          </a:xfrm>
        </p:spPr>
        <p:txBody>
          <a:bodyPr>
            <a:noAutofit/>
          </a:bodyPr>
          <a:lstStyle/>
          <a:p>
            <a:r>
              <a:rPr lang="en-US" sz="3000" dirty="0"/>
              <a:t>"Arrange thy affairs, if possible, so that thou canst leisurely devote two or three hours every day not merely to devotional exercises but to the very act of secret prayer and communion with God. Endeavor seven times a day to withdraw from business and company and lift up thy soul to God in private retirement. Begin the day by rising after midnight and devoting some time amid the silence and darkness of the night to this sacred work. Let the hour of opening dawn find thee at the same work. Let the hours of nine, twelve, three, six, and nine at night witness the same. Be resolute in his cause. Make all practicable sacrifices to maintain it. Consider that thy time is short, and that business and company must not be allowed to rob thee of thy God.“</a:t>
            </a:r>
          </a:p>
          <a:p>
            <a:r>
              <a:rPr lang="en-US" sz="3000" dirty="0"/>
              <a:t>-</a:t>
            </a:r>
            <a:r>
              <a:rPr lang="en-US" sz="3000" dirty="0" err="1"/>
              <a:t>Adoniram</a:t>
            </a:r>
            <a:r>
              <a:rPr lang="en-US" sz="3000" dirty="0"/>
              <a:t> Judson</a:t>
            </a:r>
          </a:p>
        </p:txBody>
      </p:sp>
      <p:pic>
        <p:nvPicPr>
          <p:cNvPr id="1026" name="Picture 2" descr="Related image">
            <a:extLst>
              <a:ext uri="{FF2B5EF4-FFF2-40B4-BE49-F238E27FC236}">
                <a16:creationId xmlns:a16="http://schemas.microsoft.com/office/drawing/2014/main" id="{31076E64-EF0F-4644-A68D-12FA5E7334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536" y="66155"/>
            <a:ext cx="11811786" cy="173453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B9E3770-2E51-4214-ACBE-2C55CBFDEC48}"/>
              </a:ext>
            </a:extLst>
          </p:cNvPr>
          <p:cNvSpPr txBox="1"/>
          <p:nvPr/>
        </p:nvSpPr>
        <p:spPr>
          <a:xfrm flipH="1">
            <a:off x="2072481" y="853261"/>
            <a:ext cx="380041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rPr>
              <a:t>Mark 1:21-35</a:t>
            </a:r>
          </a:p>
        </p:txBody>
      </p:sp>
    </p:spTree>
    <p:extLst>
      <p:ext uri="{BB962C8B-B14F-4D97-AF65-F5344CB8AC3E}">
        <p14:creationId xmlns:p14="http://schemas.microsoft.com/office/powerpoint/2010/main" val="187989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7BC53A3-732E-4401-B728-5019A8C5FEBC}"/>
              </a:ext>
            </a:extLst>
          </p:cNvPr>
          <p:cNvSpPr>
            <a:spLocks noGrp="1"/>
          </p:cNvSpPr>
          <p:nvPr>
            <p:ph type="subTitle" idx="1"/>
          </p:nvPr>
        </p:nvSpPr>
        <p:spPr>
          <a:xfrm>
            <a:off x="188536" y="2163587"/>
            <a:ext cx="11811786" cy="2130458"/>
          </a:xfrm>
        </p:spPr>
        <p:txBody>
          <a:bodyPr>
            <a:noAutofit/>
          </a:bodyPr>
          <a:lstStyle/>
          <a:p>
            <a:r>
              <a:rPr lang="en-US" sz="3600" dirty="0"/>
              <a:t>"Will our best 10 years of ministry be behind us or ahead us?”</a:t>
            </a:r>
          </a:p>
          <a:p>
            <a:r>
              <a:rPr lang="en-US" sz="3600" dirty="0"/>
              <a:t>-Sam Miles</a:t>
            </a:r>
          </a:p>
        </p:txBody>
      </p:sp>
      <p:pic>
        <p:nvPicPr>
          <p:cNvPr id="1026" name="Picture 2" descr="Related image">
            <a:extLst>
              <a:ext uri="{FF2B5EF4-FFF2-40B4-BE49-F238E27FC236}">
                <a16:creationId xmlns:a16="http://schemas.microsoft.com/office/drawing/2014/main" id="{31076E64-EF0F-4644-A68D-12FA5E7334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536" y="66155"/>
            <a:ext cx="11811786" cy="173453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B9E3770-2E51-4214-ACBE-2C55CBFDEC48}"/>
              </a:ext>
            </a:extLst>
          </p:cNvPr>
          <p:cNvSpPr txBox="1"/>
          <p:nvPr/>
        </p:nvSpPr>
        <p:spPr>
          <a:xfrm flipH="1">
            <a:off x="2072481" y="853261"/>
            <a:ext cx="380041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rPr>
              <a:t>Mark 1:21-35</a:t>
            </a:r>
          </a:p>
        </p:txBody>
      </p:sp>
      <p:pic>
        <p:nvPicPr>
          <p:cNvPr id="2" name="Picture 1">
            <a:extLst>
              <a:ext uri="{FF2B5EF4-FFF2-40B4-BE49-F238E27FC236}">
                <a16:creationId xmlns:a16="http://schemas.microsoft.com/office/drawing/2014/main" id="{AAB1A6BA-3365-4350-83C3-0F0BE22F61BE}"/>
              </a:ext>
            </a:extLst>
          </p:cNvPr>
          <p:cNvPicPr>
            <a:picLocks noChangeAspect="1"/>
          </p:cNvPicPr>
          <p:nvPr/>
        </p:nvPicPr>
        <p:blipFill>
          <a:blip r:embed="rId3"/>
          <a:stretch>
            <a:fillRect/>
          </a:stretch>
        </p:blipFill>
        <p:spPr>
          <a:xfrm>
            <a:off x="745618" y="2947894"/>
            <a:ext cx="3760393" cy="3227070"/>
          </a:xfrm>
          <a:prstGeom prst="rect">
            <a:avLst/>
          </a:prstGeom>
        </p:spPr>
      </p:pic>
    </p:spTree>
    <p:extLst>
      <p:ext uri="{BB962C8B-B14F-4D97-AF65-F5344CB8AC3E}">
        <p14:creationId xmlns:p14="http://schemas.microsoft.com/office/powerpoint/2010/main" val="3019288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7BC53A3-732E-4401-B728-5019A8C5FEBC}"/>
              </a:ext>
            </a:extLst>
          </p:cNvPr>
          <p:cNvSpPr>
            <a:spLocks noGrp="1"/>
          </p:cNvSpPr>
          <p:nvPr>
            <p:ph type="subTitle" idx="1"/>
          </p:nvPr>
        </p:nvSpPr>
        <p:spPr>
          <a:xfrm>
            <a:off x="188536" y="2587793"/>
            <a:ext cx="11811786" cy="2130458"/>
          </a:xfrm>
        </p:spPr>
        <p:txBody>
          <a:bodyPr>
            <a:noAutofit/>
          </a:bodyPr>
          <a:lstStyle/>
          <a:p>
            <a:pPr algn="l"/>
            <a:r>
              <a:rPr lang="en-US" sz="3600" b="1" dirty="0" err="1"/>
              <a:t>Psa</a:t>
            </a:r>
            <a:r>
              <a:rPr lang="en-US" sz="3600" b="1" dirty="0"/>
              <a:t> 15:1 </a:t>
            </a:r>
            <a:r>
              <a:rPr lang="en-US" sz="3600" dirty="0"/>
              <a:t>A Psalm of David. LORD, who shall abide in thy tabernacle? who shall dwell in thy holy hill? </a:t>
            </a:r>
          </a:p>
          <a:p>
            <a:endParaRPr lang="en-US" sz="3600" dirty="0"/>
          </a:p>
          <a:p>
            <a:pPr algn="l"/>
            <a:r>
              <a:rPr lang="en-US" sz="3600" b="1" dirty="0" err="1"/>
              <a:t>Php</a:t>
            </a:r>
            <a:r>
              <a:rPr lang="en-US" sz="3600" b="1" dirty="0"/>
              <a:t> 3:10 </a:t>
            </a:r>
            <a:r>
              <a:rPr lang="en-US" sz="3600" dirty="0"/>
              <a:t>That I may know him, and the power of his resurrection, and the fellowship of his sufferings, being made conformable unto his death; </a:t>
            </a:r>
          </a:p>
        </p:txBody>
      </p:sp>
      <p:pic>
        <p:nvPicPr>
          <p:cNvPr id="1026" name="Picture 2" descr="Related image">
            <a:extLst>
              <a:ext uri="{FF2B5EF4-FFF2-40B4-BE49-F238E27FC236}">
                <a16:creationId xmlns:a16="http://schemas.microsoft.com/office/drawing/2014/main" id="{31076E64-EF0F-4644-A68D-12FA5E7334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536" y="66155"/>
            <a:ext cx="11811786" cy="173453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B9E3770-2E51-4214-ACBE-2C55CBFDEC48}"/>
              </a:ext>
            </a:extLst>
          </p:cNvPr>
          <p:cNvSpPr txBox="1"/>
          <p:nvPr/>
        </p:nvSpPr>
        <p:spPr>
          <a:xfrm flipH="1">
            <a:off x="2072481" y="853261"/>
            <a:ext cx="380041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rPr>
              <a:t>Mark 1:21-35</a:t>
            </a:r>
          </a:p>
        </p:txBody>
      </p:sp>
    </p:spTree>
    <p:extLst>
      <p:ext uri="{BB962C8B-B14F-4D97-AF65-F5344CB8AC3E}">
        <p14:creationId xmlns:p14="http://schemas.microsoft.com/office/powerpoint/2010/main" val="2407301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7BC53A3-732E-4401-B728-5019A8C5FEBC}"/>
              </a:ext>
            </a:extLst>
          </p:cNvPr>
          <p:cNvSpPr>
            <a:spLocks noGrp="1"/>
          </p:cNvSpPr>
          <p:nvPr>
            <p:ph type="subTitle" idx="1"/>
          </p:nvPr>
        </p:nvSpPr>
        <p:spPr>
          <a:xfrm>
            <a:off x="188536" y="1933856"/>
            <a:ext cx="11811786" cy="1347824"/>
          </a:xfrm>
        </p:spPr>
        <p:txBody>
          <a:bodyPr>
            <a:noAutofit/>
          </a:bodyPr>
          <a:lstStyle/>
          <a:p>
            <a:r>
              <a:rPr lang="en-US" sz="3600" dirty="0"/>
              <a:t>The Quiet Time is quality time spent with God free from </a:t>
            </a:r>
            <a:r>
              <a:rPr lang="en-US" sz="3600" b="1" dirty="0"/>
              <a:t>distraction, competition and expedition</a:t>
            </a:r>
            <a:r>
              <a:rPr lang="en-US" sz="3600" dirty="0"/>
              <a:t>.</a:t>
            </a:r>
          </a:p>
        </p:txBody>
      </p:sp>
      <p:pic>
        <p:nvPicPr>
          <p:cNvPr id="1026" name="Picture 2" descr="Related image">
            <a:extLst>
              <a:ext uri="{FF2B5EF4-FFF2-40B4-BE49-F238E27FC236}">
                <a16:creationId xmlns:a16="http://schemas.microsoft.com/office/drawing/2014/main" id="{31076E64-EF0F-4644-A68D-12FA5E7334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536" y="66155"/>
            <a:ext cx="11811786" cy="173453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B9E3770-2E51-4214-ACBE-2C55CBFDEC48}"/>
              </a:ext>
            </a:extLst>
          </p:cNvPr>
          <p:cNvSpPr txBox="1"/>
          <p:nvPr/>
        </p:nvSpPr>
        <p:spPr>
          <a:xfrm flipH="1">
            <a:off x="2072481" y="853261"/>
            <a:ext cx="380041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rPr>
              <a:t>Mark 1:21-35</a:t>
            </a:r>
          </a:p>
        </p:txBody>
      </p:sp>
      <p:sp>
        <p:nvSpPr>
          <p:cNvPr id="5" name="Subtitle 2">
            <a:extLst>
              <a:ext uri="{FF2B5EF4-FFF2-40B4-BE49-F238E27FC236}">
                <a16:creationId xmlns:a16="http://schemas.microsoft.com/office/drawing/2014/main" id="{9E3C49E0-6A1A-4560-9938-A6DF8C88A6D1}"/>
              </a:ext>
            </a:extLst>
          </p:cNvPr>
          <p:cNvSpPr txBox="1">
            <a:spLocks/>
          </p:cNvSpPr>
          <p:nvPr/>
        </p:nvSpPr>
        <p:spPr>
          <a:xfrm>
            <a:off x="290136" y="3488336"/>
            <a:ext cx="11811786" cy="134782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b="1" dirty="0"/>
              <a:t>Distraction</a:t>
            </a:r>
            <a:r>
              <a:rPr lang="en-US" sz="3600" dirty="0"/>
              <a:t> – It’s not time spent w/ God and something else.</a:t>
            </a:r>
          </a:p>
          <a:p>
            <a:pPr algn="l"/>
            <a:r>
              <a:rPr lang="en-US" sz="3600" b="1" dirty="0"/>
              <a:t>Competition</a:t>
            </a:r>
            <a:r>
              <a:rPr lang="en-US" sz="3600" dirty="0"/>
              <a:t> – It’s not time spent w/ God and someone else.</a:t>
            </a:r>
          </a:p>
          <a:p>
            <a:pPr algn="l"/>
            <a:r>
              <a:rPr lang="en-US" sz="3600" b="1" dirty="0"/>
              <a:t>Expedition</a:t>
            </a:r>
            <a:r>
              <a:rPr lang="en-US" sz="3600" dirty="0"/>
              <a:t> – It’s not time rushed to get somewhere else.</a:t>
            </a:r>
          </a:p>
        </p:txBody>
      </p:sp>
      <p:sp>
        <p:nvSpPr>
          <p:cNvPr id="6" name="Subtitle 2">
            <a:extLst>
              <a:ext uri="{FF2B5EF4-FFF2-40B4-BE49-F238E27FC236}">
                <a16:creationId xmlns:a16="http://schemas.microsoft.com/office/drawing/2014/main" id="{9C25BA9F-132C-4DAE-9F27-AC96FC1D95AC}"/>
              </a:ext>
            </a:extLst>
          </p:cNvPr>
          <p:cNvSpPr txBox="1">
            <a:spLocks/>
          </p:cNvSpPr>
          <p:nvPr/>
        </p:nvSpPr>
        <p:spPr>
          <a:xfrm>
            <a:off x="188536" y="5664754"/>
            <a:ext cx="11811786" cy="85905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b="1" dirty="0"/>
              <a:t>Hurry is poison to the Quiet Time.</a:t>
            </a:r>
          </a:p>
        </p:txBody>
      </p:sp>
    </p:spTree>
    <p:extLst>
      <p:ext uri="{BB962C8B-B14F-4D97-AF65-F5344CB8AC3E}">
        <p14:creationId xmlns:p14="http://schemas.microsoft.com/office/powerpoint/2010/main" val="1943057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7BC53A3-732E-4401-B728-5019A8C5FEBC}"/>
              </a:ext>
            </a:extLst>
          </p:cNvPr>
          <p:cNvSpPr>
            <a:spLocks noGrp="1"/>
          </p:cNvSpPr>
          <p:nvPr>
            <p:ph type="subTitle" idx="1"/>
          </p:nvPr>
        </p:nvSpPr>
        <p:spPr>
          <a:xfrm>
            <a:off x="188536" y="1933856"/>
            <a:ext cx="11811786" cy="695425"/>
          </a:xfrm>
        </p:spPr>
        <p:txBody>
          <a:bodyPr>
            <a:noAutofit/>
          </a:bodyPr>
          <a:lstStyle/>
          <a:p>
            <a:r>
              <a:rPr lang="en-US" sz="3600" b="1" dirty="0">
                <a:effectLst>
                  <a:outerShdw blurRad="38100" dist="38100" dir="2700000" algn="tl">
                    <a:srgbClr val="000000">
                      <a:alpha val="43137"/>
                    </a:srgbClr>
                  </a:outerShdw>
                </a:effectLst>
              </a:rPr>
              <a:t>7 Essentials for a Fruitful Quiet Time</a:t>
            </a:r>
          </a:p>
        </p:txBody>
      </p:sp>
      <p:pic>
        <p:nvPicPr>
          <p:cNvPr id="1026" name="Picture 2" descr="Related image">
            <a:extLst>
              <a:ext uri="{FF2B5EF4-FFF2-40B4-BE49-F238E27FC236}">
                <a16:creationId xmlns:a16="http://schemas.microsoft.com/office/drawing/2014/main" id="{31076E64-EF0F-4644-A68D-12FA5E7334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536" y="66155"/>
            <a:ext cx="11811786" cy="173453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B9E3770-2E51-4214-ACBE-2C55CBFDEC48}"/>
              </a:ext>
            </a:extLst>
          </p:cNvPr>
          <p:cNvSpPr txBox="1"/>
          <p:nvPr/>
        </p:nvSpPr>
        <p:spPr>
          <a:xfrm flipH="1">
            <a:off x="2072481" y="853261"/>
            <a:ext cx="380041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rPr>
              <a:t>Mark 1:21-35</a:t>
            </a:r>
          </a:p>
        </p:txBody>
      </p:sp>
      <p:sp>
        <p:nvSpPr>
          <p:cNvPr id="5" name="Subtitle 2">
            <a:extLst>
              <a:ext uri="{FF2B5EF4-FFF2-40B4-BE49-F238E27FC236}">
                <a16:creationId xmlns:a16="http://schemas.microsoft.com/office/drawing/2014/main" id="{9E3C49E0-6A1A-4560-9938-A6DF8C88A6D1}"/>
              </a:ext>
            </a:extLst>
          </p:cNvPr>
          <p:cNvSpPr txBox="1">
            <a:spLocks/>
          </p:cNvSpPr>
          <p:nvPr/>
        </p:nvSpPr>
        <p:spPr>
          <a:xfrm>
            <a:off x="279976" y="2629281"/>
            <a:ext cx="11811786" cy="7539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Essential One:		</a:t>
            </a:r>
            <a:r>
              <a:rPr kumimoji="0" lang="en-US" sz="3600" i="0" u="none" strike="noStrike" kern="1200" cap="none" spc="0" normalizeH="0" baseline="0" noProof="0" dirty="0">
                <a:ln>
                  <a:noFill/>
                </a:ln>
                <a:solidFill>
                  <a:prstClr val="black"/>
                </a:solidFill>
                <a:effectLst/>
                <a:uLnTx/>
                <a:uFillTx/>
                <a:latin typeface="Calibri" panose="020F0502020204030204"/>
                <a:ea typeface="+mn-ea"/>
                <a:cs typeface="+mn-cs"/>
              </a:rPr>
              <a:t>Conviction</a:t>
            </a:r>
          </a:p>
        </p:txBody>
      </p:sp>
      <p:sp>
        <p:nvSpPr>
          <p:cNvPr id="7" name="Subtitle 2">
            <a:extLst>
              <a:ext uri="{FF2B5EF4-FFF2-40B4-BE49-F238E27FC236}">
                <a16:creationId xmlns:a16="http://schemas.microsoft.com/office/drawing/2014/main" id="{DB8F5A3F-6C19-443C-B19E-05D7812806C3}"/>
              </a:ext>
            </a:extLst>
          </p:cNvPr>
          <p:cNvSpPr txBox="1">
            <a:spLocks/>
          </p:cNvSpPr>
          <p:nvPr/>
        </p:nvSpPr>
        <p:spPr>
          <a:xfrm>
            <a:off x="279976" y="3157601"/>
            <a:ext cx="11811786" cy="7539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Essential Two:		</a:t>
            </a:r>
            <a:r>
              <a:rPr kumimoji="0" lang="en-US" sz="3600" i="0" u="none" strike="noStrike" kern="1200" cap="none" spc="0" normalizeH="0" baseline="0" noProof="0" dirty="0">
                <a:ln>
                  <a:noFill/>
                </a:ln>
                <a:solidFill>
                  <a:prstClr val="black"/>
                </a:solidFill>
                <a:effectLst/>
                <a:uLnTx/>
                <a:uFillTx/>
                <a:latin typeface="Calibri" panose="020F0502020204030204"/>
                <a:ea typeface="+mn-ea"/>
                <a:cs typeface="+mn-cs"/>
              </a:rPr>
              <a:t>Direction</a:t>
            </a:r>
          </a:p>
        </p:txBody>
      </p:sp>
      <p:sp>
        <p:nvSpPr>
          <p:cNvPr id="8" name="Subtitle 2">
            <a:extLst>
              <a:ext uri="{FF2B5EF4-FFF2-40B4-BE49-F238E27FC236}">
                <a16:creationId xmlns:a16="http://schemas.microsoft.com/office/drawing/2014/main" id="{4A3133F7-9FA3-4748-B7EF-3B7AAAD5905C}"/>
              </a:ext>
            </a:extLst>
          </p:cNvPr>
          <p:cNvSpPr txBox="1">
            <a:spLocks/>
          </p:cNvSpPr>
          <p:nvPr/>
        </p:nvSpPr>
        <p:spPr>
          <a:xfrm>
            <a:off x="279976" y="3701705"/>
            <a:ext cx="11811786" cy="7539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Essential Three:	</a:t>
            </a:r>
            <a:r>
              <a:rPr kumimoji="0" lang="en-US" sz="3600" i="0" u="none" strike="noStrike" kern="1200" cap="none" spc="0" normalizeH="0" baseline="0" noProof="0" dirty="0">
                <a:ln>
                  <a:noFill/>
                </a:ln>
                <a:solidFill>
                  <a:prstClr val="black"/>
                </a:solidFill>
                <a:effectLst/>
                <a:uLnTx/>
                <a:uFillTx/>
                <a:latin typeface="Calibri" panose="020F0502020204030204"/>
                <a:ea typeface="+mn-ea"/>
                <a:cs typeface="+mn-cs"/>
              </a:rPr>
              <a:t>Reclusion</a:t>
            </a:r>
          </a:p>
        </p:txBody>
      </p:sp>
      <p:sp>
        <p:nvSpPr>
          <p:cNvPr id="9" name="Subtitle 2">
            <a:extLst>
              <a:ext uri="{FF2B5EF4-FFF2-40B4-BE49-F238E27FC236}">
                <a16:creationId xmlns:a16="http://schemas.microsoft.com/office/drawing/2014/main" id="{E035932E-DF08-452F-AB9D-DEBDB2BEC9B4}"/>
              </a:ext>
            </a:extLst>
          </p:cNvPr>
          <p:cNvSpPr txBox="1">
            <a:spLocks/>
          </p:cNvSpPr>
          <p:nvPr/>
        </p:nvSpPr>
        <p:spPr>
          <a:xfrm>
            <a:off x="279976" y="4397129"/>
            <a:ext cx="11811786" cy="7539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3200" b="1" dirty="0">
                <a:solidFill>
                  <a:prstClr val="black"/>
                </a:solidFill>
              </a:rPr>
              <a:t>Mat 14:23 </a:t>
            </a:r>
            <a:r>
              <a:rPr lang="en-US" sz="3200" dirty="0">
                <a:solidFill>
                  <a:prstClr val="black"/>
                </a:solidFill>
              </a:rPr>
              <a:t>And when he had sent the multitudes away, he went up into a mountain apart to pray: and when the evening was come, he was there alone. </a:t>
            </a:r>
          </a:p>
          <a:p>
            <a:pPr lvl="0" algn="l"/>
            <a:r>
              <a:rPr lang="en-US" sz="3200" b="1" dirty="0" err="1">
                <a:solidFill>
                  <a:prstClr val="black"/>
                </a:solidFill>
              </a:rPr>
              <a:t>Luk</a:t>
            </a:r>
            <a:r>
              <a:rPr lang="en-US" sz="3200" b="1" dirty="0">
                <a:solidFill>
                  <a:prstClr val="black"/>
                </a:solidFill>
              </a:rPr>
              <a:t> 5:16 </a:t>
            </a:r>
            <a:r>
              <a:rPr lang="en-US" sz="3200" dirty="0">
                <a:solidFill>
                  <a:prstClr val="black"/>
                </a:solidFill>
              </a:rPr>
              <a:t>And he withdrew himself into the wilderness, and prayed. </a:t>
            </a:r>
          </a:p>
        </p:txBody>
      </p:sp>
    </p:spTree>
    <p:extLst>
      <p:ext uri="{BB962C8B-B14F-4D97-AF65-F5344CB8AC3E}">
        <p14:creationId xmlns:p14="http://schemas.microsoft.com/office/powerpoint/2010/main" val="193923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7BC53A3-732E-4401-B728-5019A8C5FEBC}"/>
              </a:ext>
            </a:extLst>
          </p:cNvPr>
          <p:cNvSpPr>
            <a:spLocks noGrp="1"/>
          </p:cNvSpPr>
          <p:nvPr>
            <p:ph type="subTitle" idx="1"/>
          </p:nvPr>
        </p:nvSpPr>
        <p:spPr>
          <a:xfrm>
            <a:off x="188536" y="1933856"/>
            <a:ext cx="11811786" cy="695425"/>
          </a:xfrm>
        </p:spPr>
        <p:txBody>
          <a:bodyPr>
            <a:noAutofit/>
          </a:bodyPr>
          <a:lstStyle/>
          <a:p>
            <a:r>
              <a:rPr lang="en-US" sz="3600" b="1" dirty="0">
                <a:effectLst>
                  <a:outerShdw blurRad="38100" dist="38100" dir="2700000" algn="tl">
                    <a:srgbClr val="000000">
                      <a:alpha val="43137"/>
                    </a:srgbClr>
                  </a:outerShdw>
                </a:effectLst>
              </a:rPr>
              <a:t>7 Essentials for a Fruitful Quiet Time</a:t>
            </a:r>
          </a:p>
        </p:txBody>
      </p:sp>
      <p:pic>
        <p:nvPicPr>
          <p:cNvPr id="1026" name="Picture 2" descr="Related image">
            <a:extLst>
              <a:ext uri="{FF2B5EF4-FFF2-40B4-BE49-F238E27FC236}">
                <a16:creationId xmlns:a16="http://schemas.microsoft.com/office/drawing/2014/main" id="{31076E64-EF0F-4644-A68D-12FA5E7334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536" y="66155"/>
            <a:ext cx="11811786" cy="173453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B9E3770-2E51-4214-ACBE-2C55CBFDEC48}"/>
              </a:ext>
            </a:extLst>
          </p:cNvPr>
          <p:cNvSpPr txBox="1"/>
          <p:nvPr/>
        </p:nvSpPr>
        <p:spPr>
          <a:xfrm flipH="1">
            <a:off x="2072481" y="853261"/>
            <a:ext cx="380041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4472C4">
                    <a:lumMod val="20000"/>
                    <a:lumOff val="80000"/>
                  </a:srgbClr>
                </a:solidFill>
                <a:effectLst/>
                <a:uLnTx/>
                <a:uFillTx/>
                <a:latin typeface="Calibri" panose="020F0502020204030204"/>
                <a:ea typeface="+mn-ea"/>
                <a:cs typeface="+mn-cs"/>
              </a:rPr>
              <a:t>Mark 1:21-35</a:t>
            </a:r>
          </a:p>
        </p:txBody>
      </p:sp>
      <p:sp>
        <p:nvSpPr>
          <p:cNvPr id="5" name="Subtitle 2">
            <a:extLst>
              <a:ext uri="{FF2B5EF4-FFF2-40B4-BE49-F238E27FC236}">
                <a16:creationId xmlns:a16="http://schemas.microsoft.com/office/drawing/2014/main" id="{9E3C49E0-6A1A-4560-9938-A6DF8C88A6D1}"/>
              </a:ext>
            </a:extLst>
          </p:cNvPr>
          <p:cNvSpPr txBox="1">
            <a:spLocks/>
          </p:cNvSpPr>
          <p:nvPr/>
        </p:nvSpPr>
        <p:spPr>
          <a:xfrm>
            <a:off x="279976" y="2629281"/>
            <a:ext cx="11811786" cy="7539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Essential One: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Conviction</a:t>
            </a:r>
          </a:p>
        </p:txBody>
      </p:sp>
      <p:sp>
        <p:nvSpPr>
          <p:cNvPr id="7" name="Subtitle 2">
            <a:extLst>
              <a:ext uri="{FF2B5EF4-FFF2-40B4-BE49-F238E27FC236}">
                <a16:creationId xmlns:a16="http://schemas.microsoft.com/office/drawing/2014/main" id="{DB8F5A3F-6C19-443C-B19E-05D7812806C3}"/>
              </a:ext>
            </a:extLst>
          </p:cNvPr>
          <p:cNvSpPr txBox="1">
            <a:spLocks/>
          </p:cNvSpPr>
          <p:nvPr/>
        </p:nvSpPr>
        <p:spPr>
          <a:xfrm>
            <a:off x="279976" y="3157601"/>
            <a:ext cx="11811786" cy="7539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Essential Two: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Direction</a:t>
            </a:r>
          </a:p>
        </p:txBody>
      </p:sp>
      <p:sp>
        <p:nvSpPr>
          <p:cNvPr id="8" name="Subtitle 2">
            <a:extLst>
              <a:ext uri="{FF2B5EF4-FFF2-40B4-BE49-F238E27FC236}">
                <a16:creationId xmlns:a16="http://schemas.microsoft.com/office/drawing/2014/main" id="{4A3133F7-9FA3-4748-B7EF-3B7AAAD5905C}"/>
              </a:ext>
            </a:extLst>
          </p:cNvPr>
          <p:cNvSpPr txBox="1">
            <a:spLocks/>
          </p:cNvSpPr>
          <p:nvPr/>
        </p:nvSpPr>
        <p:spPr>
          <a:xfrm>
            <a:off x="279976" y="3701705"/>
            <a:ext cx="11811786" cy="7539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Essential Three: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Reclusion</a:t>
            </a:r>
          </a:p>
        </p:txBody>
      </p:sp>
      <p:sp>
        <p:nvSpPr>
          <p:cNvPr id="10" name="Subtitle 2">
            <a:extLst>
              <a:ext uri="{FF2B5EF4-FFF2-40B4-BE49-F238E27FC236}">
                <a16:creationId xmlns:a16="http://schemas.microsoft.com/office/drawing/2014/main" id="{9D0652C4-722A-4D49-9F9C-943BD0CA1E3C}"/>
              </a:ext>
            </a:extLst>
          </p:cNvPr>
          <p:cNvSpPr txBox="1">
            <a:spLocks/>
          </p:cNvSpPr>
          <p:nvPr/>
        </p:nvSpPr>
        <p:spPr>
          <a:xfrm>
            <a:off x="279976" y="4230025"/>
            <a:ext cx="11811786" cy="7539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Essential Four: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Cooperation</a:t>
            </a:r>
          </a:p>
        </p:txBody>
      </p:sp>
      <p:sp>
        <p:nvSpPr>
          <p:cNvPr id="11" name="Subtitle 2">
            <a:extLst>
              <a:ext uri="{FF2B5EF4-FFF2-40B4-BE49-F238E27FC236}">
                <a16:creationId xmlns:a16="http://schemas.microsoft.com/office/drawing/2014/main" id="{504E7943-C9E9-4466-B71A-2E394FD4F0FE}"/>
              </a:ext>
            </a:extLst>
          </p:cNvPr>
          <p:cNvSpPr txBox="1">
            <a:spLocks/>
          </p:cNvSpPr>
          <p:nvPr/>
        </p:nvSpPr>
        <p:spPr>
          <a:xfrm>
            <a:off x="279976" y="4774129"/>
            <a:ext cx="11811786" cy="7539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Essential Five: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Meditation</a:t>
            </a:r>
          </a:p>
        </p:txBody>
      </p:sp>
      <p:sp>
        <p:nvSpPr>
          <p:cNvPr id="12" name="Subtitle 2">
            <a:extLst>
              <a:ext uri="{FF2B5EF4-FFF2-40B4-BE49-F238E27FC236}">
                <a16:creationId xmlns:a16="http://schemas.microsoft.com/office/drawing/2014/main" id="{4973B2D7-6FC4-4A01-AC41-5C86E201F43F}"/>
              </a:ext>
            </a:extLst>
          </p:cNvPr>
          <p:cNvSpPr txBox="1">
            <a:spLocks/>
          </p:cNvSpPr>
          <p:nvPr/>
        </p:nvSpPr>
        <p:spPr>
          <a:xfrm>
            <a:off x="279976" y="5302449"/>
            <a:ext cx="11811786" cy="7539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Essential Six: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Communication</a:t>
            </a:r>
          </a:p>
        </p:txBody>
      </p:sp>
      <p:sp>
        <p:nvSpPr>
          <p:cNvPr id="13" name="Subtitle 2">
            <a:extLst>
              <a:ext uri="{FF2B5EF4-FFF2-40B4-BE49-F238E27FC236}">
                <a16:creationId xmlns:a16="http://schemas.microsoft.com/office/drawing/2014/main" id="{9A80801B-955E-42B0-AB96-8071B51F38B8}"/>
              </a:ext>
            </a:extLst>
          </p:cNvPr>
          <p:cNvSpPr txBox="1">
            <a:spLocks/>
          </p:cNvSpPr>
          <p:nvPr/>
        </p:nvSpPr>
        <p:spPr>
          <a:xfrm>
            <a:off x="279976" y="5846553"/>
            <a:ext cx="11811786" cy="7539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Essential Seven:	</a:t>
            </a:r>
            <a:r>
              <a:rPr kumimoji="0" lang="en-US" sz="3600" i="0" u="none" strike="noStrike" kern="1200" cap="none" spc="0" normalizeH="0" baseline="0" noProof="0" dirty="0">
                <a:ln>
                  <a:noFill/>
                </a:ln>
                <a:solidFill>
                  <a:prstClr val="black"/>
                </a:solidFill>
                <a:effectLst/>
                <a:uLnTx/>
                <a:uFillTx/>
                <a:latin typeface="Calibri" panose="020F0502020204030204"/>
                <a:ea typeface="+mn-ea"/>
                <a:cs typeface="+mn-cs"/>
              </a:rPr>
              <a:t>Express</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ion</a:t>
            </a:r>
          </a:p>
        </p:txBody>
      </p:sp>
    </p:spTree>
    <p:extLst>
      <p:ext uri="{BB962C8B-B14F-4D97-AF65-F5344CB8AC3E}">
        <p14:creationId xmlns:p14="http://schemas.microsoft.com/office/powerpoint/2010/main" val="269217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randombar(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randombar(horizontal)">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TotalTime>
  <Words>394</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Kenny Morgan</dc:creator>
  <cp:lastModifiedBy>Kenny Morgan</cp:lastModifiedBy>
  <cp:revision>7</cp:revision>
  <dcterms:created xsi:type="dcterms:W3CDTF">2017-06-21T16:30:32Z</dcterms:created>
  <dcterms:modified xsi:type="dcterms:W3CDTF">2017-06-25T03:25:50Z</dcterms:modified>
</cp:coreProperties>
</file>